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9" r:id="rId4"/>
    <p:sldId id="261" r:id="rId5"/>
    <p:sldId id="262" r:id="rId6"/>
    <p:sldId id="263" r:id="rId7"/>
    <p:sldId id="266" r:id="rId8"/>
    <p:sldId id="275" r:id="rId9"/>
    <p:sldId id="267" r:id="rId10"/>
    <p:sldId id="268" r:id="rId11"/>
    <p:sldId id="271" r:id="rId12"/>
    <p:sldId id="269" r:id="rId13"/>
    <p:sldId id="270" r:id="rId14"/>
    <p:sldId id="314" r:id="rId15"/>
    <p:sldId id="277" r:id="rId16"/>
    <p:sldId id="284" r:id="rId17"/>
    <p:sldId id="285" r:id="rId18"/>
    <p:sldId id="290" r:id="rId19"/>
    <p:sldId id="291" r:id="rId20"/>
    <p:sldId id="319" r:id="rId21"/>
    <p:sldId id="294" r:id="rId22"/>
    <p:sldId id="286" r:id="rId23"/>
    <p:sldId id="293" r:id="rId24"/>
    <p:sldId id="296" r:id="rId25"/>
    <p:sldId id="300" r:id="rId26"/>
    <p:sldId id="299" r:id="rId27"/>
    <p:sldId id="287" r:id="rId28"/>
    <p:sldId id="317" r:id="rId29"/>
    <p:sldId id="298" r:id="rId30"/>
    <p:sldId id="301" r:id="rId31"/>
    <p:sldId id="292" r:id="rId32"/>
    <p:sldId id="315" r:id="rId33"/>
    <p:sldId id="295" r:id="rId34"/>
    <p:sldId id="320" r:id="rId35"/>
    <p:sldId id="316" r:id="rId36"/>
    <p:sldId id="302" r:id="rId37"/>
    <p:sldId id="303" r:id="rId38"/>
    <p:sldId id="304" r:id="rId39"/>
    <p:sldId id="305" r:id="rId40"/>
    <p:sldId id="306" r:id="rId41"/>
    <p:sldId id="308" r:id="rId42"/>
    <p:sldId id="307" r:id="rId43"/>
    <p:sldId id="31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08574" custLinFactNeighborX="-753" custLinFactNeighborY="-764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0949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0868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0706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5 Saat Matematik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4 Saat Fen Bilimleri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6 Saat Türkçe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3 Saat Sosyal Bilgiler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37037" custLinFactNeighborX="-753" custLinFactNeighborY="-224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36103" custLinFactNeighborX="636" custLinFactNeighborY="-15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3427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350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457633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32232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457633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457633" y="1258706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392056"/>
              </a:moveTo>
              <a:lnTo>
                <a:pt x="205751" y="392056"/>
              </a:lnTo>
              <a:lnTo>
                <a:pt x="205751" y="0"/>
              </a:lnTo>
              <a:lnTo>
                <a:pt x="411502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440525"/>
        <a:ext cx="28418" cy="28418"/>
      </dsp:txXfrm>
    </dsp:sp>
    <dsp:sp modelId="{751A6D7B-98E9-4E96-AC90-3511619A3164}">
      <dsp:nvSpPr>
        <dsp:cNvPr id="0" name=""/>
        <dsp:cNvSpPr/>
      </dsp:nvSpPr>
      <dsp:spPr>
        <a:xfrm>
          <a:off x="1457633" y="426644"/>
          <a:ext cx="396009" cy="1224118"/>
        </a:xfrm>
        <a:custGeom>
          <a:avLst/>
          <a:gdLst/>
          <a:ahLst/>
          <a:cxnLst/>
          <a:rect l="0" t="0" r="0" b="0"/>
          <a:pathLst>
            <a:path>
              <a:moveTo>
                <a:pt x="0" y="1224118"/>
              </a:moveTo>
              <a:lnTo>
                <a:pt x="198004" y="1224118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23473" y="1006539"/>
        <a:ext cx="64329" cy="64329"/>
      </dsp:txXfrm>
    </dsp:sp>
    <dsp:sp modelId="{1C93746D-97F2-4A22-9E24-BE8F706AE6FF}">
      <dsp:nvSpPr>
        <dsp:cNvPr id="0" name=""/>
        <dsp:cNvSpPr/>
      </dsp:nvSpPr>
      <dsp:spPr>
        <a:xfrm rot="16200000">
          <a:off x="-94100" y="1337118"/>
          <a:ext cx="247617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 rot="16200000">
        <a:off x="-94100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853642" y="112999"/>
          <a:ext cx="2233921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53642" y="112999"/>
        <a:ext cx="2233921" cy="627289"/>
      </dsp:txXfrm>
    </dsp:sp>
    <dsp:sp modelId="{BB860CD2-5C3D-4698-81E6-16A1D8635553}">
      <dsp:nvSpPr>
        <dsp:cNvPr id="0" name=""/>
        <dsp:cNvSpPr/>
      </dsp:nvSpPr>
      <dsp:spPr>
        <a:xfrm>
          <a:off x="1869135" y="945061"/>
          <a:ext cx="2252809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945061"/>
        <a:ext cx="2252809" cy="627289"/>
      </dsp:txXfrm>
    </dsp:sp>
    <dsp:sp modelId="{AB59D852-4BF7-4357-A8D0-229B9D758792}">
      <dsp:nvSpPr>
        <dsp:cNvPr id="0" name=""/>
        <dsp:cNvSpPr/>
      </dsp:nvSpPr>
      <dsp:spPr>
        <a:xfrm>
          <a:off x="1869135" y="1729174"/>
          <a:ext cx="223618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1729174"/>
        <a:ext cx="2236185" cy="627289"/>
      </dsp:txXfrm>
    </dsp:sp>
    <dsp:sp modelId="{E945114E-C9A0-4D91-911A-A0D499DD0BFF}">
      <dsp:nvSpPr>
        <dsp:cNvPr id="0" name=""/>
        <dsp:cNvSpPr/>
      </dsp:nvSpPr>
      <dsp:spPr>
        <a:xfrm>
          <a:off x="1869135" y="2513286"/>
          <a:ext cx="220293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2513286"/>
        <a:ext cx="2202935" cy="6272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174262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8861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174262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65804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174262" y="1249222"/>
          <a:ext cx="424587" cy="401540"/>
        </a:xfrm>
        <a:custGeom>
          <a:avLst/>
          <a:gdLst/>
          <a:ahLst/>
          <a:cxnLst/>
          <a:rect l="0" t="0" r="0" b="0"/>
          <a:pathLst>
            <a:path>
              <a:moveTo>
                <a:pt x="0" y="401540"/>
              </a:moveTo>
              <a:lnTo>
                <a:pt x="212293" y="401540"/>
              </a:lnTo>
              <a:lnTo>
                <a:pt x="212293" y="0"/>
              </a:lnTo>
              <a:lnTo>
                <a:pt x="42458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71946" y="1435382"/>
        <a:ext cx="29219" cy="29219"/>
      </dsp:txXfrm>
    </dsp:sp>
    <dsp:sp modelId="{751A6D7B-98E9-4E96-AC90-3511619A3164}">
      <dsp:nvSpPr>
        <dsp:cNvPr id="0" name=""/>
        <dsp:cNvSpPr/>
      </dsp:nvSpPr>
      <dsp:spPr>
        <a:xfrm>
          <a:off x="1174262" y="460511"/>
          <a:ext cx="396009" cy="1190251"/>
        </a:xfrm>
        <a:custGeom>
          <a:avLst/>
          <a:gdLst/>
          <a:ahLst/>
          <a:cxnLst/>
          <a:rect l="0" t="0" r="0" b="0"/>
          <a:pathLst>
            <a:path>
              <a:moveTo>
                <a:pt x="0" y="1190251"/>
              </a:moveTo>
              <a:lnTo>
                <a:pt x="198004" y="1190251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0907" y="1024277"/>
        <a:ext cx="62720" cy="62720"/>
      </dsp:txXfrm>
    </dsp:sp>
    <dsp:sp modelId="{1C93746D-97F2-4A22-9E24-BE8F706AE6FF}">
      <dsp:nvSpPr>
        <dsp:cNvPr id="0" name=""/>
        <dsp:cNvSpPr/>
      </dsp:nvSpPr>
      <dsp:spPr>
        <a:xfrm rot="16200000">
          <a:off x="-377471" y="1337118"/>
          <a:ext cx="2476177" cy="627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 rot="16200000">
        <a:off x="-377471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570271" y="146866"/>
          <a:ext cx="2819551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5 Saat Matematik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70271" y="146866"/>
        <a:ext cx="2819551" cy="627289"/>
      </dsp:txXfrm>
    </dsp:sp>
    <dsp:sp modelId="{BB860CD2-5C3D-4698-81E6-16A1D8635553}">
      <dsp:nvSpPr>
        <dsp:cNvPr id="0" name=""/>
        <dsp:cNvSpPr/>
      </dsp:nvSpPr>
      <dsp:spPr>
        <a:xfrm>
          <a:off x="1598850" y="935577"/>
          <a:ext cx="2800334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98850" y="935577"/>
        <a:ext cx="2800334" cy="627289"/>
      </dsp:txXfrm>
    </dsp:sp>
    <dsp:sp modelId="{AB59D852-4BF7-4357-A8D0-229B9D758792}">
      <dsp:nvSpPr>
        <dsp:cNvPr id="0" name=""/>
        <dsp:cNvSpPr/>
      </dsp:nvSpPr>
      <dsp:spPr>
        <a:xfrm>
          <a:off x="1585764" y="1729174"/>
          <a:ext cx="2762620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6 Saat Türkçe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1729174"/>
        <a:ext cx="2762620" cy="627289"/>
      </dsp:txXfrm>
    </dsp:sp>
    <dsp:sp modelId="{E945114E-C9A0-4D91-911A-A0D499DD0BFF}">
      <dsp:nvSpPr>
        <dsp:cNvPr id="0" name=""/>
        <dsp:cNvSpPr/>
      </dsp:nvSpPr>
      <dsp:spPr>
        <a:xfrm>
          <a:off x="1585764" y="2513286"/>
          <a:ext cx="277862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2513286"/>
        <a:ext cx="2778627" cy="627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206A-175A-415E-BB1D-7339CA1FD163}" type="datetimeFigureOut">
              <a:rPr lang="tr-TR" smtClean="0"/>
              <a:pPr/>
              <a:t>05.06.2020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9A09-1BEB-4897-A6A8-9D91213CC19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9899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CD7-4FD9-4041-8B7D-8AF4101CB6F3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773493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EF57-0651-4DDF-BE34-F566D475A719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664767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177-AC16-40EC-BB8C-477894369C80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63112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B5D6-8509-4BBB-BD9A-E0869116709B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232479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67A5-F091-4E8B-94D6-6D440C842456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25887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4AF-24C0-4B9E-B3C1-DC8CEDEBA29D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30221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967D-0142-48E9-936A-5DC179328F24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69074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EE8A-D275-4712-AB7D-132E4577A309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218115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B1-1C8E-4CA5-9931-35B387334E79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367006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6437-DBD6-49B1-ABE4-A2E75394F3E9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293654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DB3F-E3FC-4263-9948-4A3ED81204DB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99550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88B6-B6D8-47E3-9305-F64ADA92CB9A}" type="datetime1">
              <a:rPr lang="tr-TR" smtClean="0"/>
              <a:pPr/>
              <a:t>05.06.2020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3183-B73E-4DED-8409-E560001C6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3783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yilmaz\Desktop\masa&#252;st&#252;\flash%203\tan&#305;t&#305;m\Harika%20Bir%20Fon%20M&#252;zi&#287;i%20-%20Ney%20%20Enstr&#252;mantal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648497" y="4245960"/>
            <a:ext cx="6220495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400" dirty="0" smtClean="0"/>
              <a:t>ONDOKUZMAYIS </a:t>
            </a:r>
          </a:p>
          <a:p>
            <a:pPr algn="ctr"/>
            <a:r>
              <a:rPr lang="tr-TR" sz="4400" dirty="0" smtClean="0"/>
              <a:t>İMAM HATİP ORTAOKULU</a:t>
            </a:r>
          </a:p>
          <a:p>
            <a:pPr algn="ctr"/>
            <a:endParaRPr lang="tr-TR" sz="4400" dirty="0"/>
          </a:p>
        </p:txBody>
      </p:sp>
      <p:pic>
        <p:nvPicPr>
          <p:cNvPr id="6" name="Harika Bir Fon Müziği - Ney  Enstrüma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06537" y="36815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96181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12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716996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13</a:t>
            </a:r>
            <a:endParaRPr lang="tr-TR" dirty="0">
              <a:solidFill>
                <a:schemeClr val="bg1"/>
              </a:solidFill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="" xmlns:p14="http://schemas.microsoft.com/office/powerpoint/2010/main" val="3159542905"/>
              </p:ext>
            </p:extLst>
          </p:nvPr>
        </p:nvGraphicFramePr>
        <p:xfrm>
          <a:off x="-156250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yagram 7"/>
          <p:cNvGraphicFramePr/>
          <p:nvPr>
            <p:extLst>
              <p:ext uri="{D42A27DB-BD31-4B8C-83A1-F6EECF244321}">
                <p14:modId xmlns="" xmlns:p14="http://schemas.microsoft.com/office/powerpoint/2010/main" val="757724507"/>
              </p:ext>
            </p:extLst>
          </p:nvPr>
        </p:nvGraphicFramePr>
        <p:xfrm>
          <a:off x="3808469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1246388" y="1015416"/>
            <a:ext cx="5985685" cy="4676451"/>
            <a:chOff x="2484984" y="1282540"/>
            <a:chExt cx="5985685" cy="4676451"/>
          </a:xfrm>
        </p:grpSpPr>
        <p:sp>
          <p:nvSpPr>
            <p:cNvPr id="10" name="Dikdörtgen 9"/>
            <p:cNvSpPr/>
            <p:nvPr/>
          </p:nvSpPr>
          <p:spPr>
            <a:xfrm>
              <a:off x="2484984" y="5251105"/>
              <a:ext cx="59856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000" dirty="0" smtClean="0">
                  <a:latin typeface="Advent Pro" panose="02000506040000020004" pitchFamily="2" charset="0"/>
                </a:rPr>
                <a:t>Genel ortaokullar ile imam hatip ortaokullarında okutulan temel dersler ve saatleri aynıdır.</a:t>
              </a:r>
              <a:endParaRPr lang="tr-TR" sz="2000" dirty="0">
                <a:latin typeface="Advent Pro" panose="02000506040000020004" pitchFamily="2" charset="0"/>
              </a:endParaRPr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2803980" y="1282540"/>
              <a:ext cx="2312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400" b="1" dirty="0" smtClean="0">
                  <a:solidFill>
                    <a:srgbClr val="FFC000"/>
                  </a:solidFill>
                  <a:latin typeface="Advent Pro" panose="02000506040000020004" pitchFamily="2" charset="0"/>
                </a:rPr>
                <a:t>Ortaokullar</a:t>
              </a:r>
              <a:endParaRPr lang="tr-TR" sz="2400" b="1" dirty="0">
                <a:solidFill>
                  <a:srgbClr val="FFC000"/>
                </a:solidFill>
                <a:latin typeface="Advent Pro" panose="02000506040000020004" pitchFamily="2" charset="0"/>
              </a:endParaRP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4901116" y="992863"/>
            <a:ext cx="321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/>
            <a:r>
              <a:rPr lang="tr-TR" sz="2400" b="1" dirty="0" smtClean="0">
                <a:solidFill>
                  <a:srgbClr val="00B0F0"/>
                </a:solidFill>
                <a:latin typeface="Advent Pro" panose="02000506040000020004" pitchFamily="2" charset="0"/>
              </a:rPr>
              <a:t>İmam Hatip Ortaokulları</a:t>
            </a:r>
            <a:endParaRPr lang="tr-TR" sz="2400" b="1" dirty="0">
              <a:solidFill>
                <a:schemeClr val="bg1"/>
              </a:solidFill>
              <a:latin typeface="Advent Pro" panose="02000506040000020004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93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14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894809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3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5291373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4" name="Metin kutusu 3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17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60" y="4329519"/>
            <a:ext cx="4092819" cy="226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" y="4168916"/>
            <a:ext cx="3865488" cy="2503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" y="4168916"/>
            <a:ext cx="3865488" cy="25032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32" y="4245031"/>
            <a:ext cx="4137183" cy="2434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2625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0034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18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860911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22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821777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020"/>
          <a:stretch/>
        </p:blipFill>
        <p:spPr>
          <a:xfrm>
            <a:off x="2942706" y="138717"/>
            <a:ext cx="3150776" cy="152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etin kutusu 10"/>
          <p:cNvSpPr txBox="1"/>
          <p:nvPr/>
        </p:nvSpPr>
        <p:spPr>
          <a:xfrm>
            <a:off x="8433466" y="642573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23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06" y="138717"/>
            <a:ext cx="3150776" cy="152382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12" y="4462163"/>
            <a:ext cx="1951788" cy="23958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5925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4629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24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568311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42639359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33429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461752" y="768665"/>
            <a:ext cx="6220495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400" dirty="0" smtClean="0"/>
              <a:t>ONDOKUZMAYIS </a:t>
            </a:r>
          </a:p>
          <a:p>
            <a:pPr algn="ctr"/>
            <a:r>
              <a:rPr lang="tr-TR" sz="4400" dirty="0" smtClean="0"/>
              <a:t>İMAM HATİP ORTAOKULU</a:t>
            </a:r>
          </a:p>
        </p:txBody>
      </p:sp>
    </p:spTree>
    <p:extLst>
      <p:ext uri="{BB962C8B-B14F-4D97-AF65-F5344CB8AC3E}">
        <p14:creationId xmlns="" xmlns:p14="http://schemas.microsoft.com/office/powerpoint/2010/main" val="871536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26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7865871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826833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28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415484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72" y="-116380"/>
            <a:ext cx="9230272" cy="7085773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30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73115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31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385703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32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4870552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92"/>
            <a:ext cx="9144000" cy="701954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33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134893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31801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34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401117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4"/>
            <a:ext cx="9144000" cy="7019545"/>
          </a:xfr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35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003555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629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36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652019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131024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356271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37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061090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1926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38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07911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39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675221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02" y="-116379"/>
            <a:ext cx="9241101" cy="7094086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40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837946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71" y="603143"/>
            <a:ext cx="2153520" cy="6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551" y="2865545"/>
            <a:ext cx="1961959" cy="275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8746" y="2530580"/>
            <a:ext cx="2715662" cy="352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5"/>
          <p:cNvSpPr txBox="1"/>
          <p:nvPr/>
        </p:nvSpPr>
        <p:spPr>
          <a:xfrm>
            <a:off x="0" y="17315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latin typeface="Sui Generis Rg" panose="020B0605020204020004" pitchFamily="34" charset="0"/>
                <a:ea typeface="Damavand-Bold ☞" charset="0"/>
                <a:cs typeface="Damavand-Bold ☞" charset="0"/>
              </a:rPr>
              <a:t>Arapça Bilgi ve Etkinlik Yarışmaları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latin typeface="Sui Generis Rg" panose="020B0605020204020004" pitchFamily="34" charset="0"/>
              <a:ea typeface="Damavand-Bold ☞" charset="0"/>
              <a:cs typeface="Damavand-Bold ☞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41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41" y="2954956"/>
            <a:ext cx="1990725" cy="2867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7082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42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730066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7286" cy="7144894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43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914213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92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44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" y="173821"/>
            <a:ext cx="8744755" cy="65585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4655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" y="-124692"/>
            <a:ext cx="9208764" cy="7072331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45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7" y="137019"/>
            <a:ext cx="8731876" cy="6548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9767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7" y="-99754"/>
            <a:ext cx="9156987" cy="7032567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46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218941"/>
            <a:ext cx="8687343" cy="65155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8086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6" y="2112134"/>
            <a:ext cx="4250028" cy="257577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3606084"/>
            <a:ext cx="2305318" cy="172898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4" y="3524175"/>
            <a:ext cx="2343955" cy="1757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6108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47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222675"/>
            <a:ext cx="8525815" cy="6394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2607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6611"/>
            <a:ext cx="9144001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49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3" y="163401"/>
            <a:ext cx="8592340" cy="64177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6458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06"/>
            <a:ext cx="9144000" cy="7022592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48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2" y="179027"/>
            <a:ext cx="8559943" cy="6440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1138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  <p:sp>
        <p:nvSpPr>
          <p:cNvPr id="4" name="Metin kutusu 3"/>
          <p:cNvSpPr txBox="1"/>
          <p:nvPr/>
        </p:nvSpPr>
        <p:spPr>
          <a:xfrm>
            <a:off x="762268" y="4327689"/>
            <a:ext cx="775308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latin typeface="Curlz MT" panose="04040404050702020202" pitchFamily="82" charset="0"/>
              </a:rPr>
              <a:t>ONDOKUZMAYIS </a:t>
            </a:r>
          </a:p>
          <a:p>
            <a:pPr algn="ctr"/>
            <a:r>
              <a:rPr lang="tr-TR" sz="4000" b="1" dirty="0" smtClean="0">
                <a:latin typeface="Curlz MT" panose="04040404050702020202" pitchFamily="82" charset="0"/>
              </a:rPr>
              <a:t>İMAM HATİP ORTAOKULU’NU TERCİH ETMENİZİ BEKLERİZ</a:t>
            </a:r>
          </a:p>
        </p:txBody>
      </p:sp>
    </p:spTree>
    <p:extLst>
      <p:ext uri="{BB962C8B-B14F-4D97-AF65-F5344CB8AC3E}">
        <p14:creationId xmlns="" xmlns:p14="http://schemas.microsoft.com/office/powerpoint/2010/main" val="452123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5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09" y="0"/>
            <a:ext cx="2730808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etin kutusu 3"/>
          <p:cNvSpPr txBox="1"/>
          <p:nvPr/>
        </p:nvSpPr>
        <p:spPr>
          <a:xfrm>
            <a:off x="3677164" y="1696250"/>
            <a:ext cx="207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Kendi kültürüyle bütünleşmiş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97" y="4038830"/>
            <a:ext cx="2812520" cy="3106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etin kutusu 6"/>
          <p:cNvSpPr txBox="1"/>
          <p:nvPr/>
        </p:nvSpPr>
        <p:spPr>
          <a:xfrm>
            <a:off x="3954303" y="5673315"/>
            <a:ext cx="151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Ülkesine ve insanlığa faydalı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9" y="2240924"/>
            <a:ext cx="2836426" cy="2871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57" y="2107685"/>
            <a:ext cx="3013656" cy="3005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44374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5" y="4308272"/>
            <a:ext cx="3416528" cy="224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48" y="2676698"/>
            <a:ext cx="3902598" cy="251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6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72" y="2665362"/>
            <a:ext cx="3953749" cy="267734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10" y="4308272"/>
            <a:ext cx="3416528" cy="2245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7243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7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0" y="4661683"/>
            <a:ext cx="2292440" cy="20051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5" y="2472743"/>
            <a:ext cx="2125014" cy="1997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7" y="85233"/>
            <a:ext cx="2021983" cy="2062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00824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9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178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79"/>
            <a:ext cx="9202189" cy="706421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10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3122619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</TotalTime>
  <Words>120</Words>
  <Application>Microsoft Office PowerPoint</Application>
  <PresentationFormat>Ekran Gösterisi (4:3)</PresentationFormat>
  <Paragraphs>64</Paragraphs>
  <Slides>43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4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Zeliha KARAAGAC</dc:creator>
  <cp:lastModifiedBy>yilmaz</cp:lastModifiedBy>
  <cp:revision>60</cp:revision>
  <dcterms:created xsi:type="dcterms:W3CDTF">2018-03-29T08:49:53Z</dcterms:created>
  <dcterms:modified xsi:type="dcterms:W3CDTF">2020-06-04T23:31:45Z</dcterms:modified>
</cp:coreProperties>
</file>